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0F8C2D-10EC-4E71-88BC-13B7EFEB8A84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242800-D2A6-4B6B-B3F1-DF1FB5FCF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Geography and Trade on the Arabian Peninsula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History Alive   Chapter 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</a:t>
            </a:r>
          </a:p>
          <a:p>
            <a:r>
              <a:rPr lang="en-US" dirty="0"/>
              <a:t>Arabian Peninsula</a:t>
            </a:r>
          </a:p>
          <a:p>
            <a:r>
              <a:rPr lang="en-US" dirty="0"/>
              <a:t>Islam</a:t>
            </a:r>
          </a:p>
          <a:p>
            <a:r>
              <a:rPr lang="en-US" dirty="0"/>
              <a:t>Muhammad</a:t>
            </a:r>
          </a:p>
          <a:p>
            <a:r>
              <a:rPr lang="en-US" dirty="0"/>
              <a:t>Caravan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Trade and the Arabian Peninsula</a:t>
            </a:r>
          </a:p>
        </p:txBody>
      </p:sp>
      <p:pic>
        <p:nvPicPr>
          <p:cNvPr id="4" name="Content Placeholder 3" descr="http://upload.wikimedia.org/wikipedia/commons/b/b9/Silk_Route_extan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710267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1143000"/>
            <a:ext cx="198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Arabian Peninsula was located at the very heart of trade between China, India, Persia, Europe, and Africa. As a result, Arabians became the “middlemen” of medieval trade.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by land: caravans</a:t>
            </a:r>
          </a:p>
        </p:txBody>
      </p:sp>
      <p:pic>
        <p:nvPicPr>
          <p:cNvPr id="4" name="Content Placeholder 3" descr="http://upload.wikimedia.org/wikipedia/commons/8/8f/Isle_of_Graia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560" y="1447800"/>
            <a:ext cx="6692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371600"/>
            <a:ext cx="2209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Arabs used camels to carry their goods across the deserts on the Arabian Peninsula. </a:t>
            </a:r>
          </a:p>
          <a:p>
            <a:endParaRPr lang="en-US" sz="2200" dirty="0"/>
          </a:p>
          <a:p>
            <a:r>
              <a:rPr lang="en-US" sz="2200" dirty="0"/>
              <a:t>Camels could go for days without drinking water and could survive the difficult journey.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6019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"Isle of </a:t>
            </a:r>
            <a:r>
              <a:rPr lang="en-US" dirty="0" err="1"/>
              <a:t>Graia</a:t>
            </a:r>
            <a:r>
              <a:rPr lang="en-US" dirty="0"/>
              <a:t> Gulf of </a:t>
            </a:r>
            <a:r>
              <a:rPr lang="en-US" dirty="0" err="1"/>
              <a:t>Akabah</a:t>
            </a:r>
            <a:r>
              <a:rPr lang="en-US" dirty="0"/>
              <a:t> Arabia </a:t>
            </a:r>
            <a:r>
              <a:rPr lang="en-US" dirty="0" err="1"/>
              <a:t>Petraea</a:t>
            </a:r>
            <a:r>
              <a:rPr lang="en-US" dirty="0"/>
              <a:t>“ by Louis </a:t>
            </a:r>
            <a:r>
              <a:rPr lang="en-US" dirty="0" err="1"/>
              <a:t>Haghe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trade on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Knowledge</a:t>
            </a:r>
          </a:p>
          <a:p>
            <a:r>
              <a:rPr lang="en-US" sz="4800" dirty="0"/>
              <a:t>Ideas</a:t>
            </a:r>
          </a:p>
          <a:p>
            <a:r>
              <a:rPr lang="en-US" sz="4800" dirty="0"/>
              <a:t>Technology</a:t>
            </a:r>
          </a:p>
          <a:p>
            <a:r>
              <a:rPr lang="en-US" sz="4800" dirty="0"/>
              <a:t>Goods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Silks (China)</a:t>
            </a:r>
          </a:p>
          <a:p>
            <a:r>
              <a:rPr lang="en-US" dirty="0"/>
              <a:t>Jewels, cotton, </a:t>
            </a:r>
          </a:p>
          <a:p>
            <a:pPr>
              <a:buNone/>
            </a:pPr>
            <a:r>
              <a:rPr lang="en-US" dirty="0"/>
              <a:t>	spices, (India)</a:t>
            </a:r>
          </a:p>
          <a:p>
            <a:r>
              <a:rPr lang="en-US" dirty="0"/>
              <a:t>Ivory, gold (Africa)</a:t>
            </a:r>
          </a:p>
          <a:p>
            <a:r>
              <a:rPr lang="en-US" dirty="0"/>
              <a:t>Glass, gold (Rome)</a:t>
            </a:r>
          </a:p>
        </p:txBody>
      </p:sp>
      <p:pic>
        <p:nvPicPr>
          <p:cNvPr id="4" name="Picture 3" descr="http://upload.wikimedia.org/wikipedia/commons/e/e1/Spicesind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838</TotalTime>
  <Words>130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Wingdings 2</vt:lpstr>
      <vt:lpstr>Technic</vt:lpstr>
      <vt:lpstr>Geography and Trade on the Arabian Peninsula</vt:lpstr>
      <vt:lpstr>Vocabulary Review</vt:lpstr>
      <vt:lpstr>Trade and the Arabian Peninsula</vt:lpstr>
      <vt:lpstr>Trade by land: caravans</vt:lpstr>
      <vt:lpstr>The impact of trade on Arabia</vt:lpstr>
      <vt:lpstr>Goods</vt:lpstr>
      <vt:lpstr>The End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Trade on the Arabian Peninsula</dc:title>
  <dc:creator> </dc:creator>
  <cp:lastModifiedBy>Sean Dallas</cp:lastModifiedBy>
  <cp:revision>31</cp:revision>
  <dcterms:created xsi:type="dcterms:W3CDTF">2010-03-07T17:15:04Z</dcterms:created>
  <dcterms:modified xsi:type="dcterms:W3CDTF">2017-03-13T23:13:16Z</dcterms:modified>
</cp:coreProperties>
</file>